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72" r:id="rId8"/>
    <p:sldId id="261" r:id="rId9"/>
    <p:sldId id="273" r:id="rId10"/>
    <p:sldId id="262" r:id="rId11"/>
    <p:sldId id="274" r:id="rId12"/>
    <p:sldId id="263" r:id="rId13"/>
    <p:sldId id="275" r:id="rId14"/>
    <p:sldId id="264" r:id="rId15"/>
    <p:sldId id="277" r:id="rId16"/>
    <p:sldId id="265" r:id="rId17"/>
    <p:sldId id="276" r:id="rId18"/>
    <p:sldId id="266" r:id="rId19"/>
    <p:sldId id="278" r:id="rId20"/>
    <p:sldId id="267" r:id="rId21"/>
    <p:sldId id="279" r:id="rId22"/>
    <p:sldId id="268" r:id="rId23"/>
    <p:sldId id="280" r:id="rId24"/>
    <p:sldId id="269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43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5BF1-D37C-40E0-9907-3F09B32850E8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709D-8C68-42BD-9932-B35F55818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798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5BF1-D37C-40E0-9907-3F09B32850E8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709D-8C68-42BD-9932-B35F55818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020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5BF1-D37C-40E0-9907-3F09B32850E8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709D-8C68-42BD-9932-B35F55818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48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5BF1-D37C-40E0-9907-3F09B32850E8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709D-8C68-42BD-9932-B35F55818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14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5BF1-D37C-40E0-9907-3F09B32850E8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709D-8C68-42BD-9932-B35F55818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77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5BF1-D37C-40E0-9907-3F09B32850E8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709D-8C68-42BD-9932-B35F55818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703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5BF1-D37C-40E0-9907-3F09B32850E8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709D-8C68-42BD-9932-B35F55818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416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5BF1-D37C-40E0-9907-3F09B32850E8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709D-8C68-42BD-9932-B35F55818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48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5BF1-D37C-40E0-9907-3F09B32850E8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709D-8C68-42BD-9932-B35F55818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02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5BF1-D37C-40E0-9907-3F09B32850E8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709D-8C68-42BD-9932-B35F55818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659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5BF1-D37C-40E0-9907-3F09B32850E8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709D-8C68-42BD-9932-B35F55818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16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35BF1-D37C-40E0-9907-3F09B32850E8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3709D-8C68-42BD-9932-B35F55818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09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Ironman (Geležinio žmogaus)</a:t>
            </a:r>
            <a:br>
              <a:rPr lang="lt-LT" dirty="0" smtClean="0"/>
            </a:br>
            <a:r>
              <a:rPr lang="lt-LT" dirty="0" smtClean="0"/>
              <a:t>testas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539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Šuolis į tolį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KAS TIKRINAMA: „Elastingumas“, jėga</a:t>
            </a:r>
          </a:p>
          <a:p>
            <a:r>
              <a:rPr lang="lt-LT" dirty="0" smtClean="0"/>
              <a:t>ĮRANGA: matavimo juosta, smėlio duobė (stadione)</a:t>
            </a:r>
          </a:p>
          <a:p>
            <a:r>
              <a:rPr lang="lt-LT" dirty="0" smtClean="0"/>
              <a:t>TIKSLAS: nušokti kuo toliau atliekant šuolį tinkama technika.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993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8492" y="659164"/>
            <a:ext cx="7072923" cy="56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9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Submaksimalus pritūpimas su svoriu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KAS TIKRINAMA: Submaksimali jėga.</a:t>
            </a:r>
            <a:endParaRPr lang="en-GB" dirty="0"/>
          </a:p>
          <a:p>
            <a:r>
              <a:rPr lang="lt-LT" dirty="0" smtClean="0"/>
              <a:t>ĮRANGA: štanga, svoriai, minimum </a:t>
            </a:r>
            <a:r>
              <a:rPr lang="en-GB" dirty="0" smtClean="0"/>
              <a:t>2 </a:t>
            </a:r>
            <a:r>
              <a:rPr lang="lt-LT" dirty="0" smtClean="0"/>
              <a:t>žmonės, geriausia </a:t>
            </a:r>
            <a:r>
              <a:rPr lang="en-GB" dirty="0" smtClean="0"/>
              <a:t>4 </a:t>
            </a:r>
            <a:r>
              <a:rPr lang="lt-LT" dirty="0" smtClean="0"/>
              <a:t>žmonės pagalbai iš šono. </a:t>
            </a:r>
            <a:endParaRPr lang="en-GB" dirty="0"/>
          </a:p>
          <a:p>
            <a:r>
              <a:rPr lang="lt-LT" dirty="0" smtClean="0"/>
              <a:t>TIKSLAS: Pritūpti ir atsistoti kuo daugiau kartų su nustatytu svoriu ir tinkama technika. </a:t>
            </a:r>
            <a:r>
              <a:rPr lang="en-GB" dirty="0" smtClean="0"/>
              <a:t>1,5 </a:t>
            </a:r>
            <a:r>
              <a:rPr lang="en-GB" dirty="0" err="1" smtClean="0"/>
              <a:t>karto</a:t>
            </a:r>
            <a:r>
              <a:rPr lang="en-GB" dirty="0" smtClean="0"/>
              <a:t> </a:t>
            </a:r>
            <a:r>
              <a:rPr lang="en-GB" dirty="0" err="1" smtClean="0"/>
              <a:t>sportininko</a:t>
            </a:r>
            <a:r>
              <a:rPr lang="en-GB" dirty="0" smtClean="0"/>
              <a:t> </a:t>
            </a:r>
            <a:r>
              <a:rPr lang="en-GB" dirty="0" err="1" smtClean="0"/>
              <a:t>svorio</a:t>
            </a:r>
            <a:r>
              <a:rPr lang="en-GB" dirty="0" smtClean="0"/>
              <a:t> – </a:t>
            </a:r>
            <a:r>
              <a:rPr lang="en-GB" dirty="0" err="1" smtClean="0"/>
              <a:t>vaikinams</a:t>
            </a:r>
            <a:r>
              <a:rPr lang="en-GB" dirty="0" smtClean="0"/>
              <a:t>. 1,2 </a:t>
            </a:r>
            <a:r>
              <a:rPr lang="en-GB" dirty="0" err="1" smtClean="0"/>
              <a:t>karto</a:t>
            </a:r>
            <a:r>
              <a:rPr lang="en-GB" dirty="0" smtClean="0"/>
              <a:t> </a:t>
            </a:r>
            <a:r>
              <a:rPr lang="en-GB" dirty="0" err="1" smtClean="0"/>
              <a:t>sportininko</a:t>
            </a:r>
            <a:r>
              <a:rPr lang="en-GB" dirty="0" smtClean="0"/>
              <a:t> </a:t>
            </a:r>
            <a:r>
              <a:rPr lang="en-GB" dirty="0" err="1" smtClean="0"/>
              <a:t>svorio</a:t>
            </a:r>
            <a:r>
              <a:rPr lang="en-GB" dirty="0" smtClean="0"/>
              <a:t> – </a:t>
            </a:r>
            <a:r>
              <a:rPr lang="en-GB" dirty="0" err="1" smtClean="0"/>
              <a:t>merginoms</a:t>
            </a:r>
            <a:r>
              <a:rPr lang="en-GB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9936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5385" y="577281"/>
            <a:ext cx="6829976" cy="546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58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Prit</a:t>
            </a:r>
            <a:r>
              <a:rPr lang="lt-LT" dirty="0" smtClean="0"/>
              <a:t>ūpimo technika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KAS TIKRINAMA: Pritūpimo su svoriu technika ir submaksimali jėga. </a:t>
            </a:r>
          </a:p>
          <a:p>
            <a:r>
              <a:rPr lang="lt-LT" dirty="0" smtClean="0"/>
              <a:t>ĮRANGA: štanga (</a:t>
            </a:r>
            <a:r>
              <a:rPr lang="en-GB" dirty="0" smtClean="0"/>
              <a:t>20 kg), </a:t>
            </a:r>
            <a:r>
              <a:rPr lang="en-GB" dirty="0" err="1" smtClean="0"/>
              <a:t>svoriai</a:t>
            </a:r>
            <a:r>
              <a:rPr lang="en-GB" dirty="0" smtClean="0"/>
              <a:t>, minimum 2 </a:t>
            </a:r>
            <a:r>
              <a:rPr lang="lt-LT" dirty="0" smtClean="0"/>
              <a:t>žmonės</a:t>
            </a:r>
            <a:endParaRPr lang="en-GB" dirty="0"/>
          </a:p>
          <a:p>
            <a:r>
              <a:rPr lang="lt-LT" dirty="0" smtClean="0"/>
              <a:t>TIKSLAS: Suteikti sportininkams grįžtamąjį ryšį susijusį su jų pritūpimo technika. Testo akrovos laipsniškai didėja su amžiumi. </a:t>
            </a:r>
          </a:p>
          <a:p>
            <a:r>
              <a:rPr lang="lt-LT" dirty="0" smtClean="0"/>
              <a:t>12 </a:t>
            </a:r>
            <a:r>
              <a:rPr lang="lt-LT" dirty="0"/>
              <a:t>- 14 </a:t>
            </a:r>
            <a:r>
              <a:rPr lang="lt-LT" dirty="0" smtClean="0"/>
              <a:t>m.- tik technikos vertinimas (atliekama su lazda)</a:t>
            </a:r>
            <a:endParaRPr lang="en-GB" dirty="0"/>
          </a:p>
          <a:p>
            <a:r>
              <a:rPr lang="lt-LT" dirty="0"/>
              <a:t>15 </a:t>
            </a:r>
            <a:r>
              <a:rPr lang="lt-LT" dirty="0" smtClean="0"/>
              <a:t>m.- kūno svoris x </a:t>
            </a:r>
            <a:r>
              <a:rPr lang="lt-LT" dirty="0"/>
              <a:t>20 </a:t>
            </a:r>
            <a:r>
              <a:rPr lang="lt-LT" dirty="0" smtClean="0"/>
              <a:t>pakartojimų</a:t>
            </a:r>
          </a:p>
          <a:p>
            <a:r>
              <a:rPr lang="lt-LT" dirty="0" smtClean="0"/>
              <a:t>16 m. – kūno svoris + </a:t>
            </a:r>
            <a:r>
              <a:rPr lang="lt-LT" dirty="0"/>
              <a:t>10 kg x 20 </a:t>
            </a:r>
            <a:r>
              <a:rPr lang="lt-LT" dirty="0" smtClean="0"/>
              <a:t>pakartojimų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758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2124" y="438145"/>
            <a:ext cx="5400576" cy="59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1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Spaudimas nuo krūtinės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KAS TIKRINAMA: Viršutinės kūno dalies, krūtinės, tricepso maksimali jėga</a:t>
            </a:r>
            <a:endParaRPr lang="en-GB" dirty="0"/>
          </a:p>
          <a:p>
            <a:r>
              <a:rPr lang="lt-LT" dirty="0" smtClean="0"/>
              <a:t>ĮRANGA: Standartinis spaudimo nuo krūtinės aparatas, standartinė </a:t>
            </a:r>
            <a:r>
              <a:rPr lang="lt-LT" dirty="0"/>
              <a:t>20 kg </a:t>
            </a:r>
            <a:r>
              <a:rPr lang="lt-LT" dirty="0" smtClean="0"/>
              <a:t>štanga, svoriai</a:t>
            </a:r>
            <a:endParaRPr lang="en-GB" dirty="0"/>
          </a:p>
          <a:p>
            <a:r>
              <a:rPr lang="lt-LT" dirty="0" smtClean="0"/>
              <a:t>TIKSLAS: Išstumti maksimalų svorį su tinkama technika.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812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2862" y="757183"/>
            <a:ext cx="6927487" cy="526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25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Atsispaudimai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KAS TIKRINAMA: Juosmeninio korseto stabilumas; viršutinės kūno dalies, krūtinės, tricepso jėga.</a:t>
            </a:r>
            <a:endParaRPr lang="en-GB" dirty="0"/>
          </a:p>
          <a:p>
            <a:r>
              <a:rPr lang="lt-LT" dirty="0" smtClean="0"/>
              <a:t>ĮRANGA: Lygus paviršius</a:t>
            </a:r>
            <a:endParaRPr lang="en-GB" dirty="0"/>
          </a:p>
          <a:p>
            <a:r>
              <a:rPr lang="lt-LT" dirty="0" smtClean="0"/>
              <a:t>TIKSLAS: atlikti kuo daugiau pakartojimų su tinkama technika.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088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956" y="375406"/>
            <a:ext cx="10292012" cy="59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75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Kas tai?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Tai testų visuma sukurta </a:t>
            </a:r>
            <a:r>
              <a:rPr lang="en-GB" dirty="0" smtClean="0"/>
              <a:t>2002 </a:t>
            </a:r>
            <a:r>
              <a:rPr lang="en-GB" dirty="0" err="1" smtClean="0"/>
              <a:t>metais</a:t>
            </a:r>
            <a:r>
              <a:rPr lang="en-GB" dirty="0" smtClean="0"/>
              <a:t> </a:t>
            </a:r>
            <a:r>
              <a:rPr lang="en-GB" dirty="0" err="1" smtClean="0"/>
              <a:t>testuoti</a:t>
            </a:r>
            <a:r>
              <a:rPr lang="en-GB" dirty="0" smtClean="0"/>
              <a:t> </a:t>
            </a:r>
            <a:r>
              <a:rPr lang="en-GB" dirty="0" err="1" smtClean="0"/>
              <a:t>nacionalines</a:t>
            </a:r>
            <a:r>
              <a:rPr lang="en-GB" dirty="0" smtClean="0"/>
              <a:t> </a:t>
            </a:r>
            <a:r>
              <a:rPr lang="en-GB" dirty="0" err="1" smtClean="0"/>
              <a:t>slidin</a:t>
            </a:r>
            <a:r>
              <a:rPr lang="lt-LT" dirty="0" smtClean="0"/>
              <a:t>ė</a:t>
            </a:r>
            <a:r>
              <a:rPr lang="en-GB" dirty="0" err="1" smtClean="0"/>
              <a:t>jimo</a:t>
            </a:r>
            <a:r>
              <a:rPr lang="en-GB" dirty="0" smtClean="0"/>
              <a:t> </a:t>
            </a:r>
            <a:r>
              <a:rPr lang="en-GB" dirty="0" err="1" smtClean="0"/>
              <a:t>komandas</a:t>
            </a:r>
            <a:r>
              <a:rPr lang="en-GB" dirty="0" smtClean="0"/>
              <a:t> (WC, EC, </a:t>
            </a:r>
            <a:r>
              <a:rPr lang="en-GB" dirty="0" err="1" smtClean="0"/>
              <a:t>jaunimo</a:t>
            </a:r>
            <a:r>
              <a:rPr lang="en-GB" dirty="0" smtClean="0"/>
              <a:t> </a:t>
            </a:r>
            <a:r>
              <a:rPr lang="en-GB" dirty="0" err="1" smtClean="0"/>
              <a:t>komandas</a:t>
            </a:r>
            <a:r>
              <a:rPr lang="en-GB" dirty="0" smtClean="0"/>
              <a:t>).</a:t>
            </a:r>
            <a:endParaRPr lang="lt-LT" dirty="0" smtClean="0"/>
          </a:p>
          <a:p>
            <a:r>
              <a:rPr lang="lt-LT" dirty="0" smtClean="0"/>
              <a:t>Ši testų visuma skirta įvertinti bendrą fizinį pasiruošimą reikalingą rungtis aukščiausiame kalnų slidinėjimo varžybų lygmenyje. </a:t>
            </a:r>
          </a:p>
          <a:p>
            <a:r>
              <a:rPr lang="lt-LT" dirty="0" smtClean="0"/>
              <a:t>Šis testas plačiai naudojamas tarp norvegų kalnų slidinėjimo įvairaus lygio komandų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343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Prisitraukimai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KAS TIKRINAMA? Viršutinės kūno dalies – nugaros ir plačiausiojo nugaros r. jėga</a:t>
            </a:r>
            <a:endParaRPr lang="en-GB" dirty="0"/>
          </a:p>
          <a:p>
            <a:pPr lvl="0"/>
            <a:r>
              <a:rPr lang="lt-LT" dirty="0" smtClean="0"/>
              <a:t>ĮRANGA: skersinis</a:t>
            </a:r>
          </a:p>
          <a:p>
            <a:pPr lvl="0"/>
            <a:r>
              <a:rPr lang="lt-LT" dirty="0" smtClean="0"/>
              <a:t>TIKSLAS: Atslikti kuo daugiau pakartojimų su tinkama technika.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486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5785" y="248746"/>
            <a:ext cx="2724889" cy="629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90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Vertikalūs atsilenkimai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KAS TIKRINAMA? Preso ir juosmens jėga</a:t>
            </a:r>
            <a:r>
              <a:rPr lang="en-GB" dirty="0" smtClean="0"/>
              <a:t>.</a:t>
            </a:r>
            <a:endParaRPr lang="en-GB" dirty="0"/>
          </a:p>
          <a:p>
            <a:r>
              <a:rPr lang="lt-LT" dirty="0" smtClean="0"/>
              <a:t>ĮRANGA: spec. staklės, kilimėlis, virvės </a:t>
            </a:r>
            <a:endParaRPr lang="en-GB" dirty="0"/>
          </a:p>
          <a:p>
            <a:r>
              <a:rPr lang="lt-LT" dirty="0" smtClean="0"/>
              <a:t>TIKSLAS: Atlikti kuo daugiau pakartojimų su tinkama technika.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175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138" y="338747"/>
            <a:ext cx="8266544" cy="6171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51" y="3424481"/>
            <a:ext cx="4160845" cy="298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28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Šuoliai ant dežės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KAS TIKRINAMA: </a:t>
            </a:r>
            <a:r>
              <a:rPr lang="lt-LT" dirty="0" smtClean="0"/>
              <a:t>Anaerobi</a:t>
            </a:r>
            <a:r>
              <a:rPr lang="en-GB" dirty="0" smtClean="0"/>
              <a:t>n</a:t>
            </a:r>
            <a:r>
              <a:rPr lang="lt-LT" dirty="0" smtClean="0"/>
              <a:t>ė ištvermė, jėga</a:t>
            </a:r>
          </a:p>
          <a:p>
            <a:r>
              <a:rPr lang="lt-LT" dirty="0" smtClean="0"/>
              <a:t>Įranga: Laikmatis, standartinė dežė </a:t>
            </a:r>
          </a:p>
          <a:p>
            <a:r>
              <a:rPr lang="lt-LT" dirty="0" smtClean="0"/>
              <a:t>TIKSLAS: Atlikti maksimaliai daug šuolių per 90 sek.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673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585" y="237289"/>
            <a:ext cx="7354277" cy="61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9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Kas sudaro šuos testus?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lt-LT" dirty="0" smtClean="0"/>
              <a:t>Išskiriamos dvi skirtingos testų grupės – Ironman ir Ironman Jr.</a:t>
            </a:r>
          </a:p>
          <a:p>
            <a:r>
              <a:rPr lang="lt-LT" dirty="0" smtClean="0"/>
              <a:t>Ironman testų grupė skirta merginos ir vaikinams, kurie yra </a:t>
            </a:r>
            <a:r>
              <a:rPr lang="en-GB" dirty="0" smtClean="0"/>
              <a:t>17 m. </a:t>
            </a:r>
            <a:r>
              <a:rPr lang="en-GB" dirty="0" err="1" smtClean="0"/>
              <a:t>ir</a:t>
            </a:r>
            <a:r>
              <a:rPr lang="en-GB" dirty="0" smtClean="0"/>
              <a:t> </a:t>
            </a:r>
            <a:r>
              <a:rPr lang="en-GB" dirty="0" err="1" smtClean="0"/>
              <a:t>vyresni</a:t>
            </a:r>
            <a:r>
              <a:rPr lang="en-GB" dirty="0" smtClean="0"/>
              <a:t>.</a:t>
            </a:r>
          </a:p>
          <a:p>
            <a:r>
              <a:rPr lang="en-GB" dirty="0" smtClean="0"/>
              <a:t>Ironman </a:t>
            </a:r>
            <a:r>
              <a:rPr lang="en-GB" dirty="0" err="1" smtClean="0"/>
              <a:t>jr.</a:t>
            </a:r>
            <a:r>
              <a:rPr lang="en-GB" dirty="0" smtClean="0"/>
              <a:t> Test</a:t>
            </a:r>
            <a:r>
              <a:rPr lang="lt-LT" dirty="0" smtClean="0"/>
              <a:t>ų grupė skirta berniukams ir mergaitėms tarp </a:t>
            </a:r>
            <a:r>
              <a:rPr lang="en-GB" dirty="0" smtClean="0"/>
              <a:t>12 </a:t>
            </a:r>
            <a:r>
              <a:rPr lang="en-GB" dirty="0" err="1" smtClean="0"/>
              <a:t>ir</a:t>
            </a:r>
            <a:r>
              <a:rPr lang="en-GB" dirty="0" smtClean="0"/>
              <a:t> 16 m. </a:t>
            </a:r>
          </a:p>
          <a:p>
            <a:r>
              <a:rPr lang="en-GB" dirty="0"/>
              <a:t>Ironman </a:t>
            </a:r>
            <a:r>
              <a:rPr lang="en-GB" dirty="0" err="1"/>
              <a:t>jr.</a:t>
            </a:r>
            <a:r>
              <a:rPr lang="en-GB" dirty="0"/>
              <a:t> – 3000 m b</a:t>
            </a:r>
            <a:r>
              <a:rPr lang="lt-LT" dirty="0"/>
              <a:t>ėgimas, </a:t>
            </a:r>
            <a:r>
              <a:rPr lang="lt-LT" dirty="0" smtClean="0"/>
              <a:t>heksagon</a:t>
            </a:r>
            <a:r>
              <a:rPr lang="en-GB" dirty="0" smtClean="0"/>
              <a:t>as (</a:t>
            </a:r>
            <a:r>
              <a:rPr lang="lt-LT" dirty="0" smtClean="0"/>
              <a:t>šešiakampis) , </a:t>
            </a:r>
            <a:r>
              <a:rPr lang="lt-LT" dirty="0"/>
              <a:t>šuolis į tolį, pritūpimo technika, atsispaudimai, prisitraukimai, vertikalūs atsilenkimai, 90 sek šuoliukai per </a:t>
            </a:r>
            <a:r>
              <a:rPr lang="lt-LT" dirty="0" smtClean="0"/>
              <a:t>dėžę.</a:t>
            </a:r>
            <a:endParaRPr lang="en-GB" dirty="0"/>
          </a:p>
          <a:p>
            <a:r>
              <a:rPr lang="lt-LT" dirty="0"/>
              <a:t>Ironman – </a:t>
            </a:r>
            <a:r>
              <a:rPr lang="en-GB" dirty="0"/>
              <a:t>3000 m b</a:t>
            </a:r>
            <a:r>
              <a:rPr lang="lt-LT" dirty="0"/>
              <a:t>ėgimas, </a:t>
            </a:r>
            <a:r>
              <a:rPr lang="lt-LT" dirty="0" smtClean="0"/>
              <a:t>heksagonas (šešiakampis), </a:t>
            </a:r>
            <a:r>
              <a:rPr lang="lt-LT" dirty="0"/>
              <a:t>1 max </a:t>
            </a:r>
            <a:r>
              <a:rPr lang="lt-LT" dirty="0" smtClean="0"/>
              <a:t>pritūpimas, submax </a:t>
            </a:r>
            <a:r>
              <a:rPr lang="lt-LT" dirty="0"/>
              <a:t>pritūpimai, 1 max stūmimas nuo krūtinės, prisitraukimai, vertikalūs atsilenkimai, 90 sek šuoliukai per </a:t>
            </a:r>
            <a:r>
              <a:rPr lang="lt-LT" dirty="0" smtClean="0"/>
              <a:t>dėžę.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9792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3000 m b</a:t>
            </a:r>
            <a:r>
              <a:rPr lang="lt-LT" dirty="0" smtClean="0"/>
              <a:t>ėgimas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KAS TIKRINAMA? Aerobinis pajėgumas, fizinis ir psichologinis pajėgumas ištvermei. </a:t>
            </a:r>
          </a:p>
          <a:p>
            <a:r>
              <a:rPr lang="lt-LT" dirty="0" smtClean="0"/>
              <a:t>ĮRANGA: stadionas (</a:t>
            </a:r>
            <a:r>
              <a:rPr lang="en-GB" dirty="0" smtClean="0"/>
              <a:t>400 m), </a:t>
            </a:r>
            <a:r>
              <a:rPr lang="en-GB" dirty="0" err="1" smtClean="0"/>
              <a:t>laikmatis</a:t>
            </a:r>
            <a:r>
              <a:rPr lang="en-GB" dirty="0" smtClean="0"/>
              <a:t>.</a:t>
            </a:r>
          </a:p>
          <a:p>
            <a:r>
              <a:rPr lang="en-GB" dirty="0" smtClean="0"/>
              <a:t>TIKSLAS: </a:t>
            </a:r>
            <a:r>
              <a:rPr lang="en-GB" dirty="0" err="1" smtClean="0"/>
              <a:t>maksimaliai</a:t>
            </a:r>
            <a:r>
              <a:rPr lang="en-GB" dirty="0" smtClean="0"/>
              <a:t> </a:t>
            </a:r>
            <a:r>
              <a:rPr lang="en-GB" dirty="0" err="1" smtClean="0"/>
              <a:t>greitai</a:t>
            </a:r>
            <a:r>
              <a:rPr lang="en-GB" dirty="0" smtClean="0"/>
              <a:t> </a:t>
            </a:r>
            <a:r>
              <a:rPr lang="lt-LT" dirty="0" smtClean="0"/>
              <a:t>įveikti distanciją.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62705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2862" y="414171"/>
            <a:ext cx="7323908" cy="57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87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Hek</a:t>
            </a:r>
            <a:r>
              <a:rPr lang="en-GB" dirty="0" err="1" smtClean="0"/>
              <a:t>sagonas</a:t>
            </a:r>
            <a:r>
              <a:rPr lang="en-GB" dirty="0" smtClean="0"/>
              <a:t> (</a:t>
            </a:r>
            <a:r>
              <a:rPr lang="lt-LT" dirty="0" smtClean="0"/>
              <a:t>šešiakampis)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KAS TIKRINAMA? Koordinacija ir greitis su slidinėjimo specifika susijusioje užduotyje.</a:t>
            </a:r>
          </a:p>
          <a:p>
            <a:r>
              <a:rPr lang="lt-LT" dirty="0" smtClean="0"/>
              <a:t>ĮRANGA: Standartinė šešiakampė figūra, laikmatis</a:t>
            </a:r>
          </a:p>
          <a:p>
            <a:r>
              <a:rPr lang="lt-LT" dirty="0" smtClean="0"/>
              <a:t>TIKSLAS: Įveikti kliūtis kuo greičiau (</a:t>
            </a:r>
            <a:r>
              <a:rPr lang="en-GB" dirty="0" smtClean="0"/>
              <a:t>2 </a:t>
            </a:r>
            <a:r>
              <a:rPr lang="en-GB" dirty="0" err="1" smtClean="0"/>
              <a:t>ratai</a:t>
            </a:r>
            <a:r>
              <a:rPr lang="en-GB" dirty="0" smtClean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09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6309" y="549229"/>
            <a:ext cx="6565816" cy="578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3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Pritūpimas su svoriu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KAS TIKRINAMA? Maksimali jėga.</a:t>
            </a:r>
            <a:endParaRPr lang="en-GB" dirty="0"/>
          </a:p>
          <a:p>
            <a:r>
              <a:rPr lang="lt-LT" dirty="0" smtClean="0"/>
              <a:t>ĮRANGA: štanga, svoriai, minimum </a:t>
            </a:r>
            <a:r>
              <a:rPr lang="en-GB" dirty="0" smtClean="0"/>
              <a:t>4 </a:t>
            </a:r>
            <a:r>
              <a:rPr lang="lt-LT" dirty="0" smtClean="0"/>
              <a:t>žmonės pagalbai iš šono. </a:t>
            </a:r>
          </a:p>
          <a:p>
            <a:r>
              <a:rPr lang="lt-LT" dirty="0" smtClean="0"/>
              <a:t>TIKSLAS: Pritūpti ir atsistoti su maksimaliu svoriu atliekant viską tinkama technika.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612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785" y="658419"/>
            <a:ext cx="6957702" cy="55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88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15956</TotalTime>
  <Words>595</Words>
  <Application>Microsoft Office PowerPoint</Application>
  <PresentationFormat>Widescreen</PresentationFormat>
  <Paragraphs>58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Ironman (Geležinio žmogaus) testas</vt:lpstr>
      <vt:lpstr>Kas tai?</vt:lpstr>
      <vt:lpstr>Kas sudaro šuos testus?</vt:lpstr>
      <vt:lpstr>3000 m bėgimas</vt:lpstr>
      <vt:lpstr>PowerPoint Presentation</vt:lpstr>
      <vt:lpstr>Heksagonas (šešiakampis)</vt:lpstr>
      <vt:lpstr>PowerPoint Presentation</vt:lpstr>
      <vt:lpstr>Pritūpimas su svoriu</vt:lpstr>
      <vt:lpstr>PowerPoint Presentation</vt:lpstr>
      <vt:lpstr>Šuolis į tolį</vt:lpstr>
      <vt:lpstr>PowerPoint Presentation</vt:lpstr>
      <vt:lpstr>Submaksimalus pritūpimas su svoriu</vt:lpstr>
      <vt:lpstr>PowerPoint Presentation</vt:lpstr>
      <vt:lpstr>Pritūpimo technika</vt:lpstr>
      <vt:lpstr>PowerPoint Presentation</vt:lpstr>
      <vt:lpstr>Spaudimas nuo krūtinės </vt:lpstr>
      <vt:lpstr>PowerPoint Presentation</vt:lpstr>
      <vt:lpstr>Atsispaudimai</vt:lpstr>
      <vt:lpstr>PowerPoint Presentation</vt:lpstr>
      <vt:lpstr>Prisitraukimai</vt:lpstr>
      <vt:lpstr>PowerPoint Presentation</vt:lpstr>
      <vt:lpstr>Vertikalūs atsilenkimai</vt:lpstr>
      <vt:lpstr>PowerPoint Presentation</vt:lpstr>
      <vt:lpstr>Šuoliai ant dežės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Ironman (Geležinio žmogaus) testas</dc:title>
  <dc:creator>Ieva Januskeviciute</dc:creator>
  <cp:lastModifiedBy>Ieva Januskeviciute</cp:lastModifiedBy>
  <cp:revision>15</cp:revision>
  <dcterms:created xsi:type="dcterms:W3CDTF">2020-07-17T13:55:47Z</dcterms:created>
  <dcterms:modified xsi:type="dcterms:W3CDTF">2020-09-02T18:55:30Z</dcterms:modified>
</cp:coreProperties>
</file>